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61B6E-CA9C-4B20-9ED1-8536E5F31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C4B15-F248-4AD4-94B9-208422F576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66074-9E61-482D-B059-293FFDCF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EE61F-FE6F-4F3B-B261-0C976794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803D6-7780-4037-B174-ACDDB23FC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236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30F7-0954-4628-A827-B6037D098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0F2E5A-2690-47AF-8BC5-BA8EBEAAE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18A506-96F6-4235-82A2-AD4EECEE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88EDD-987F-40CC-8074-A5A92E2F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CBFD9-44D5-4597-B20A-DB6DB8CFE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044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B5BEA9-E1EE-482D-989C-9566136F9A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594B2C-EE1A-481E-B27F-66C9157E3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7FE02-C92C-47E9-A3CC-8382E4756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7963F-ECE0-4C15-A874-4310E8811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89D1-FBF7-42AA-9AAD-30EE0D843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3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F4D43-C57B-49D1-A85D-5E4C741A8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899F7-53A7-494F-BDFA-3E08FE9B5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5CC54-1F13-407A-8540-C5548758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97052-E52C-4F07-8163-36AD7F681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22C0F-5B28-4BF4-9C29-CC1E3B84A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444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72C96-D67D-46A8-84DC-14175090D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8AF54-988F-4B39-96DD-3382400D0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C66E2-ABE3-4757-8690-6B00CC25A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8F297-E372-4C09-8571-FCB22CB0A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6C84E-EE87-4491-8AAD-9204A441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430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FFF6-2A08-4528-A5F0-0F8266F1B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C9EA1-4AE0-4B62-816D-1906C0F68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F1063-E6D4-4865-B4C8-9EB3B7191A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961A9-2883-44DD-9574-5991DE49B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23F61-EB83-48D0-BB2E-522916727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BE5B7-7BD5-4752-AE05-DE41051B9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350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BD708-1672-4A68-97A5-01F3CAEC2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F983AB-4242-4DDE-A3F5-DB25C41AF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E9C05B-4C0B-4DE9-B278-76F7B8511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85ED3D-6084-45A0-839B-93BF990366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35234E-2D44-4749-9A70-998982AE9E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B4F891-94B5-4483-A076-82AD1C16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08922F-DBFE-43C6-8CA9-73B2822CE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7396C0-A245-43E8-96B6-72892DD3E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267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F3824-BC10-4D8A-A02B-0BBAB1665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ECD0FD-EF9E-437D-A367-4A025BFA9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1A9BE8-3A1C-4B35-849E-312B165A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A43204-A528-4CA8-AB94-24075D14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88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06F940-85F5-4E8E-A29D-418AFAFDB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3F8107-44C6-4C0D-8B85-8BCBF8D29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2A6C8-B133-4681-8515-645F8B60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681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86E6-05DB-49D6-8129-2EFF78D0C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7FA12-B4FD-4C12-80C6-8B6F9C97D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B99B44-F0BB-4DB3-893F-E8E96853E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4EC3E-4D2C-45D5-878C-2CB140533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2B96F-D29F-4829-95E8-5FE65279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C2714-D10F-45B5-A2E6-CFADF20F0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159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D2B3E-BE87-457E-9C77-84D9A7ABC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89921C-7C12-4441-9993-5D0FCCA058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B831D-42E7-476D-9698-9FF28AAE2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EFD4F-9008-49EB-A0E0-085C5A5AE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8384F6-817C-4FE5-B254-BC824C48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66B1A-EE60-4905-A48E-6FED49C3F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051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56409-CDDC-4B29-AAC0-A3018AE5B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EC5C2-3828-4CD9-A31A-3EE5D462B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DE0BD-FDE6-4523-915D-F15719F0D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E078F-531B-4135-857C-1872550B3901}" type="datetimeFigureOut">
              <a:rPr lang="id-ID" smtClean="0"/>
              <a:t>19/07/2023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C4349-89DC-4C46-9B71-98A8E57FB9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436F4-ADBB-4903-88C9-FC3B811D7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042FD-798D-46CB-AD3B-3E1839FE7E5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811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DD3F30-0D04-44FF-8FD7-B8C264D99F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" t="9957" r="10927" b="14296"/>
          <a:stretch/>
        </p:blipFill>
        <p:spPr>
          <a:xfrm>
            <a:off x="0" y="-126513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B28F3EA-FA5F-42D3-8885-A8A5FAE44609}"/>
              </a:ext>
            </a:extLst>
          </p:cNvPr>
          <p:cNvSpPr/>
          <p:nvPr/>
        </p:nvSpPr>
        <p:spPr>
          <a:xfrm>
            <a:off x="1126434" y="613512"/>
            <a:ext cx="9554774" cy="657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Title of The Poster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0533A7-2C06-4C13-ABE6-0F5366FC6C16}"/>
              </a:ext>
            </a:extLst>
          </p:cNvPr>
          <p:cNvSpPr/>
          <p:nvPr/>
        </p:nvSpPr>
        <p:spPr>
          <a:xfrm>
            <a:off x="1126434" y="1334438"/>
            <a:ext cx="9554774" cy="4208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Author and Affiliation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7424BB-4C61-4961-A76B-C7C84BDF879C}"/>
              </a:ext>
            </a:extLst>
          </p:cNvPr>
          <p:cNvSpPr/>
          <p:nvPr/>
        </p:nvSpPr>
        <p:spPr>
          <a:xfrm>
            <a:off x="384314" y="1916749"/>
            <a:ext cx="3898665" cy="4465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Background and Objectives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464DA6-9779-4C9B-94C6-7947921EC711}"/>
              </a:ext>
            </a:extLst>
          </p:cNvPr>
          <p:cNvSpPr/>
          <p:nvPr/>
        </p:nvSpPr>
        <p:spPr>
          <a:xfrm>
            <a:off x="4412975" y="1916748"/>
            <a:ext cx="3898666" cy="4465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Method and Result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45F4DB-2C63-4D03-849C-21CDE8F49927}"/>
              </a:ext>
            </a:extLst>
          </p:cNvPr>
          <p:cNvSpPr/>
          <p:nvPr/>
        </p:nvSpPr>
        <p:spPr>
          <a:xfrm>
            <a:off x="8441637" y="1916748"/>
            <a:ext cx="3366049" cy="2270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Conclusion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D616CF-A850-4BD1-95C7-E94B32521E68}"/>
              </a:ext>
            </a:extLst>
          </p:cNvPr>
          <p:cNvSpPr/>
          <p:nvPr/>
        </p:nvSpPr>
        <p:spPr>
          <a:xfrm>
            <a:off x="8441637" y="4303238"/>
            <a:ext cx="3366049" cy="20786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Reference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5085081" y="-66042"/>
            <a:ext cx="1446783" cy="61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41" y="56460"/>
            <a:ext cx="1068160" cy="55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058B6D-91C9-47D8-B66E-0CC1F58DD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4" t="18551" r="24159" b="29855"/>
          <a:stretch/>
        </p:blipFill>
        <p:spPr>
          <a:xfrm>
            <a:off x="0" y="0"/>
            <a:ext cx="12192000" cy="686136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52EF05F-6B0D-48A3-AF9A-A33D4D790412}"/>
              </a:ext>
            </a:extLst>
          </p:cNvPr>
          <p:cNvSpPr/>
          <p:nvPr/>
        </p:nvSpPr>
        <p:spPr>
          <a:xfrm>
            <a:off x="1126434" y="724301"/>
            <a:ext cx="9554774" cy="657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Title of The Poster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01873E-6D20-4949-BCC8-F01BFA89BEDA}"/>
              </a:ext>
            </a:extLst>
          </p:cNvPr>
          <p:cNvSpPr/>
          <p:nvPr/>
        </p:nvSpPr>
        <p:spPr>
          <a:xfrm>
            <a:off x="1126434" y="1438137"/>
            <a:ext cx="9554774" cy="4208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Author and Affiliation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2E3290-FC25-49DE-92D0-4C16763EC051}"/>
              </a:ext>
            </a:extLst>
          </p:cNvPr>
          <p:cNvSpPr/>
          <p:nvPr/>
        </p:nvSpPr>
        <p:spPr>
          <a:xfrm>
            <a:off x="384314" y="1916749"/>
            <a:ext cx="3898665" cy="4465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Background and Objectives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399881-5A38-4143-AADC-E89B5F93C272}"/>
              </a:ext>
            </a:extLst>
          </p:cNvPr>
          <p:cNvSpPr/>
          <p:nvPr/>
        </p:nvSpPr>
        <p:spPr>
          <a:xfrm>
            <a:off x="4412975" y="1916748"/>
            <a:ext cx="3898666" cy="4465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Method and Result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FE2D16-BBBB-4A1F-9BC3-6E6ECDFD4C75}"/>
              </a:ext>
            </a:extLst>
          </p:cNvPr>
          <p:cNvSpPr/>
          <p:nvPr/>
        </p:nvSpPr>
        <p:spPr>
          <a:xfrm>
            <a:off x="8441637" y="1916748"/>
            <a:ext cx="3366049" cy="2270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8DF4BA-9F31-4118-8A51-EA3DEFACF581}"/>
              </a:ext>
            </a:extLst>
          </p:cNvPr>
          <p:cNvSpPr/>
          <p:nvPr/>
        </p:nvSpPr>
        <p:spPr>
          <a:xfrm>
            <a:off x="8441637" y="4303238"/>
            <a:ext cx="3366049" cy="20786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Reference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41" y="56460"/>
            <a:ext cx="1068160" cy="55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0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E3EF57-456A-4784-B38B-034E42628D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3" t="21449" r="43534" b="29469"/>
          <a:stretch/>
        </p:blipFill>
        <p:spPr>
          <a:xfrm>
            <a:off x="1" y="2452"/>
            <a:ext cx="12191999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411FBE3-A883-4626-9244-8AE490EB343A}"/>
              </a:ext>
            </a:extLst>
          </p:cNvPr>
          <p:cNvSpPr/>
          <p:nvPr/>
        </p:nvSpPr>
        <p:spPr>
          <a:xfrm>
            <a:off x="1126434" y="673447"/>
            <a:ext cx="9554774" cy="6570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Title of The Poster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0C6EC-4A78-4B52-B7BA-A16CEEA19052}"/>
              </a:ext>
            </a:extLst>
          </p:cNvPr>
          <p:cNvSpPr/>
          <p:nvPr/>
        </p:nvSpPr>
        <p:spPr>
          <a:xfrm>
            <a:off x="1126434" y="1380362"/>
            <a:ext cx="9554774" cy="42083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Author and Affiliation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B3919A-8116-4E0D-83EB-DF60CE5B84DA}"/>
              </a:ext>
            </a:extLst>
          </p:cNvPr>
          <p:cNvSpPr/>
          <p:nvPr/>
        </p:nvSpPr>
        <p:spPr>
          <a:xfrm>
            <a:off x="384314" y="1916749"/>
            <a:ext cx="3898665" cy="44651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Background and 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E4638B-F257-4C02-A7A4-871AB8324216}"/>
              </a:ext>
            </a:extLst>
          </p:cNvPr>
          <p:cNvSpPr/>
          <p:nvPr/>
        </p:nvSpPr>
        <p:spPr>
          <a:xfrm>
            <a:off x="4412975" y="1916748"/>
            <a:ext cx="3898666" cy="44651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Method and Result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3DF0C8-36AC-4CD4-AD79-7753EF8CE5AA}"/>
              </a:ext>
            </a:extLst>
          </p:cNvPr>
          <p:cNvSpPr/>
          <p:nvPr/>
        </p:nvSpPr>
        <p:spPr>
          <a:xfrm>
            <a:off x="8441637" y="1916748"/>
            <a:ext cx="3366049" cy="22709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EB67EF-6956-4241-AA6D-BEE8E76B5C95}"/>
              </a:ext>
            </a:extLst>
          </p:cNvPr>
          <p:cNvSpPr/>
          <p:nvPr/>
        </p:nvSpPr>
        <p:spPr>
          <a:xfrm>
            <a:off x="8441637" y="4303238"/>
            <a:ext cx="3366049" cy="20786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Reference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41" y="56460"/>
            <a:ext cx="1068160" cy="55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45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 Satria</dc:creator>
  <cp:lastModifiedBy>Kokila</cp:lastModifiedBy>
  <cp:revision>16</cp:revision>
  <dcterms:created xsi:type="dcterms:W3CDTF">2018-04-02T04:06:20Z</dcterms:created>
  <dcterms:modified xsi:type="dcterms:W3CDTF">2023-07-19T10:06:09Z</dcterms:modified>
</cp:coreProperties>
</file>